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544"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8/27/22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8/27/22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8/27/22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8/27/22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8/27/22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8/27/22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8/27/22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8/27/22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8/27/22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8/27/22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8/27/22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8/27/22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8/27/22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7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58.jpe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gif"/><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50913" y="1748796"/>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50913" y="1748796"/>
                <a:ext cx="7960014" cy="4511635"/>
              </a:xfrm>
              <a:prstGeom prst="rect">
                <a:avLst/>
              </a:prstGeom>
              <a:blipFill>
                <a:blip r:embed="rId3"/>
                <a:stretch>
                  <a:fillRect l="-1115" t="-168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0C52CE0-D442-E1E6-044C-B4C94377611C}"/>
              </a:ext>
            </a:extLst>
          </p:cNvPr>
          <p:cNvGrpSpPr/>
          <p:nvPr/>
        </p:nvGrpSpPr>
        <p:grpSpPr>
          <a:xfrm>
            <a:off x="1042299" y="1756987"/>
            <a:ext cx="3779438" cy="3764280"/>
            <a:chOff x="5531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2695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8955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29794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3517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5531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046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1869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29855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29822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9585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29753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7571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5691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3578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5592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1930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9646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7632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5752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29794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29869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29763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29915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4380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0278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0820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0828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29855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0759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0523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29915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5896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583564" y="3873225"/>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1784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1775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4179" y="1908313"/>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4179" y="1908313"/>
                <a:ext cx="9941904" cy="4448038"/>
              </a:xfrm>
              <a:blipFill>
                <a:blip r:embed="rId3"/>
                <a:stretch>
                  <a:fillRect l="-510"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31355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19983" y="1278844"/>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278844"/>
                <a:ext cx="10533321" cy="5544336"/>
              </a:xfrm>
              <a:prstGeom prst="rect">
                <a:avLst/>
              </a:prstGeom>
              <a:blipFill>
                <a:blip r:embed="rId3"/>
                <a:stretch>
                  <a:fillRect l="-964" t="-68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1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9372</TotalTime>
  <Words>8051</Words>
  <Application>Microsoft Macintosh PowerPoint</Application>
  <PresentationFormat>Widescreen</PresentationFormat>
  <Paragraphs>1794</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1213</cp:revision>
  <dcterms:created xsi:type="dcterms:W3CDTF">2021-07-06T18:24:07Z</dcterms:created>
  <dcterms:modified xsi:type="dcterms:W3CDTF">2022-08-27T18:17:25Z</dcterms:modified>
</cp:coreProperties>
</file>